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0"/>
  </p:notesMasterIdLst>
  <p:sldIdLst>
    <p:sldId id="267" r:id="rId2"/>
    <p:sldId id="278" r:id="rId3"/>
    <p:sldId id="281" r:id="rId4"/>
    <p:sldId id="283" r:id="rId5"/>
    <p:sldId id="285" r:id="rId6"/>
    <p:sldId id="284" r:id="rId7"/>
    <p:sldId id="282" r:id="rId8"/>
    <p:sldId id="280" r:id="rId9"/>
  </p:sldIdLst>
  <p:sldSz cx="9144000" cy="6858000" type="screen4x3"/>
  <p:notesSz cx="9926638" cy="679767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8F4F21F-6921-4D19-9E38-BC698D704F6E}">
          <p14:sldIdLst>
            <p14:sldId id="267"/>
            <p14:sldId id="278"/>
            <p14:sldId id="281"/>
            <p14:sldId id="283"/>
            <p14:sldId id="285"/>
            <p14:sldId id="284"/>
            <p14:sldId id="282"/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61A"/>
    <a:srgbClr val="00B05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32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543" cy="3414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623372" y="0"/>
            <a:ext cx="4301543" cy="3414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DABC1-18FF-4CB9-911D-1045AF0F8C0D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433763" y="849313"/>
            <a:ext cx="3059112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92664" y="3271382"/>
            <a:ext cx="7941310" cy="267658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456219"/>
            <a:ext cx="4301543" cy="3414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623372" y="6456219"/>
            <a:ext cx="4301543" cy="3414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160916-900A-4EF2-9444-EBDF59246B9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9549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744498" y="4305194"/>
            <a:ext cx="5955982" cy="407860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1455738" y="679450"/>
            <a:ext cx="4532312" cy="339883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7801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3468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3801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32970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899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687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42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433763" y="849313"/>
            <a:ext cx="3059112" cy="229393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60916-900A-4EF2-9444-EBDF59246B92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0192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263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2894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8709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6987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6128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97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856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4407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04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4106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1110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E617B-B5E7-451E-AF98-FB182D24A32F}" type="datetimeFigureOut">
              <a:rPr lang="ru-RU" smtClean="0"/>
              <a:pPr/>
              <a:t>09.02.2019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51F8A-FAC6-4254-896C-05D7DC5F891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7235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9.jpe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554567" y="1834098"/>
            <a:ext cx="8051290" cy="162690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3200" b="1" dirty="0">
                <a:latin typeface="PT Sans" panose="020B0503020203020204" pitchFamily="34" charset="-52"/>
                <a:ea typeface="PT Sans" panose="020B0503020203020204" pitchFamily="34" charset="-52"/>
              </a:rPr>
              <a:t>Прибор для обучения слепых чтению рельефным шрифтом </a:t>
            </a:r>
            <a:br>
              <a:rPr lang="ru-RU" sz="3200" b="1" dirty="0">
                <a:latin typeface="PT Sans" panose="020B0503020203020204" pitchFamily="34" charset="-52"/>
                <a:ea typeface="PT Sans" panose="020B0503020203020204" pitchFamily="34" charset="-52"/>
              </a:rPr>
            </a:br>
            <a:r>
              <a:rPr lang="ru-RU" sz="3200" b="1" dirty="0">
                <a:latin typeface="PT Sans" panose="020B0503020203020204" pitchFamily="34" charset="-52"/>
                <a:ea typeface="PT Sans" panose="020B0503020203020204" pitchFamily="34" charset="-52"/>
              </a:rPr>
              <a:t>«Тренажёр Брайля»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463834" y="3286950"/>
            <a:ext cx="232756" cy="3481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62" dirty="0">
                <a:latin typeface="Sitka Banner" panose="02000505000000020004" pitchFamily="2" charset="0"/>
              </a:rPr>
              <a:t> 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4463834" y="3286950"/>
            <a:ext cx="232756" cy="3481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62" dirty="0">
                <a:latin typeface="Sitka Banner" panose="02000505000000020004" pitchFamily="2" charset="0"/>
              </a:rPr>
              <a:t> 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4463834" y="3286950"/>
            <a:ext cx="232756" cy="3481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62" dirty="0">
                <a:latin typeface="Sitka Banner" panose="02000505000000020004" pitchFamily="2" charset="0"/>
              </a:rPr>
              <a:t> </a:t>
            </a: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6120713" y="675504"/>
          <a:ext cx="2537255" cy="7333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CorelDRAW" r:id="rId5" imgW="5735117" imgH="1657290" progId="CorelDraw.Graphic.17">
                  <p:embed/>
                </p:oleObj>
              </mc:Choice>
              <mc:Fallback>
                <p:oleObj name="CorelDRAW" r:id="rId5" imgW="5735117" imgH="1657290" progId="CorelDraw.Graphic.17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20713" y="675504"/>
                        <a:ext cx="2537255" cy="73335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3780231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Объект 4">
            <a:extLst>
              <a:ext uri="{FF2B5EF4-FFF2-40B4-BE49-F238E27FC236}">
                <a16:creationId xmlns:a16="http://schemas.microsoft.com/office/drawing/2014/main" id="{927A74B6-0887-4FEC-BE3F-62D1743A6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70726"/>
            <a:ext cx="9305952" cy="5234599"/>
          </a:xfrm>
          <a:prstGeom prst="rect">
            <a:avLst/>
          </a:prstGeo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2814575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Объект 4">
            <a:extLst>
              <a:ext uri="{FF2B5EF4-FFF2-40B4-BE49-F238E27FC236}">
                <a16:creationId xmlns:a16="http://schemas.microsoft.com/office/drawing/2014/main" id="{927A74B6-0887-4FEC-BE3F-62D1743A6C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910"/>
            <a:ext cx="9305952" cy="5234231"/>
          </a:xfrm>
          <a:prstGeom prst="rect">
            <a:avLst/>
          </a:prstGeom>
          <a:effectLst>
            <a:softEdge rad="228600"/>
          </a:effectLst>
        </p:spPr>
      </p:pic>
      <p:cxnSp>
        <p:nvCxnSpPr>
          <p:cNvPr id="4" name="Прямая со стрелкой 3">
            <a:extLst>
              <a:ext uri="{FF2B5EF4-FFF2-40B4-BE49-F238E27FC236}">
                <a16:creationId xmlns:a16="http://schemas.microsoft.com/office/drawing/2014/main" id="{AB67ADBC-C58F-421E-A08F-43D11C8E9CAD}"/>
              </a:ext>
            </a:extLst>
          </p:cNvPr>
          <p:cNvCxnSpPr>
            <a:cxnSpLocks/>
          </p:cNvCxnSpPr>
          <p:nvPr/>
        </p:nvCxnSpPr>
        <p:spPr>
          <a:xfrm>
            <a:off x="1979294" y="1386480"/>
            <a:ext cx="409576" cy="104811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Блок-схема: процесс 5">
            <a:extLst>
              <a:ext uri="{FF2B5EF4-FFF2-40B4-BE49-F238E27FC236}">
                <a16:creationId xmlns:a16="http://schemas.microsoft.com/office/drawing/2014/main" id="{F58931C2-2639-4D19-BC79-B46481C07273}"/>
              </a:ext>
            </a:extLst>
          </p:cNvPr>
          <p:cNvSpPr/>
          <p:nvPr/>
        </p:nvSpPr>
        <p:spPr>
          <a:xfrm>
            <a:off x="760095" y="1009963"/>
            <a:ext cx="1219199" cy="376517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Джойстик</a:t>
            </a: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C4A5AE62-257D-4480-ABD9-CBFFA6829FDB}"/>
              </a:ext>
            </a:extLst>
          </p:cNvPr>
          <p:cNvCxnSpPr>
            <a:cxnSpLocks/>
          </p:cNvCxnSpPr>
          <p:nvPr/>
        </p:nvCxnSpPr>
        <p:spPr>
          <a:xfrm>
            <a:off x="2876549" y="782939"/>
            <a:ext cx="986791" cy="157164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Блок-схема: процесс 7">
            <a:extLst>
              <a:ext uri="{FF2B5EF4-FFF2-40B4-BE49-F238E27FC236}">
                <a16:creationId xmlns:a16="http://schemas.microsoft.com/office/drawing/2014/main" id="{CFDC4F1B-3ADD-4600-BE5E-E14D5A53B263}"/>
              </a:ext>
            </a:extLst>
          </p:cNvPr>
          <p:cNvSpPr/>
          <p:nvPr/>
        </p:nvSpPr>
        <p:spPr>
          <a:xfrm>
            <a:off x="1167765" y="309666"/>
            <a:ext cx="1710689" cy="478041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Arduino Nano + Sensor Shield</a:t>
            </a:r>
            <a:endParaRPr lang="ru-RU" dirty="0">
              <a:solidFill>
                <a:schemeClr val="tx1"/>
              </a:solidFill>
            </a:endParaRPr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F96A34A1-4860-413B-93B9-13BC73AE201D}"/>
              </a:ext>
            </a:extLst>
          </p:cNvPr>
          <p:cNvCxnSpPr>
            <a:cxnSpLocks/>
          </p:cNvCxnSpPr>
          <p:nvPr/>
        </p:nvCxnSpPr>
        <p:spPr>
          <a:xfrm>
            <a:off x="4663439" y="841117"/>
            <a:ext cx="1280161" cy="1200149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Блок-схема: процесс 9">
            <a:extLst>
              <a:ext uri="{FF2B5EF4-FFF2-40B4-BE49-F238E27FC236}">
                <a16:creationId xmlns:a16="http://schemas.microsoft.com/office/drawing/2014/main" id="{D84E09F7-7855-436B-BB77-A7407FDFB228}"/>
              </a:ext>
            </a:extLst>
          </p:cNvPr>
          <p:cNvSpPr/>
          <p:nvPr/>
        </p:nvSpPr>
        <p:spPr>
          <a:xfrm>
            <a:off x="3444240" y="464600"/>
            <a:ext cx="1219199" cy="376517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Динамик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1BD7BCE4-896E-4623-A697-B66855809362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755132" y="2351924"/>
            <a:ext cx="621904" cy="71791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Блок-схема: процесс 12">
            <a:extLst>
              <a:ext uri="{FF2B5EF4-FFF2-40B4-BE49-F238E27FC236}">
                <a16:creationId xmlns:a16="http://schemas.microsoft.com/office/drawing/2014/main" id="{6CA6A5B1-6730-4D92-973D-EDEB72A92357}"/>
              </a:ext>
            </a:extLst>
          </p:cNvPr>
          <p:cNvSpPr/>
          <p:nvPr/>
        </p:nvSpPr>
        <p:spPr>
          <a:xfrm>
            <a:off x="7377036" y="2154925"/>
            <a:ext cx="1668780" cy="393998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Сервоприводы</a:t>
            </a:r>
          </a:p>
        </p:txBody>
      </p: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B56BE67D-E3A3-46E9-A68E-12F17FF88C1A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38739" y="2242453"/>
            <a:ext cx="220321" cy="97091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Блок-схема: процесс 18">
            <a:extLst>
              <a:ext uri="{FF2B5EF4-FFF2-40B4-BE49-F238E27FC236}">
                <a16:creationId xmlns:a16="http://schemas.microsoft.com/office/drawing/2014/main" id="{FC504503-BEAF-45E4-A445-D942ABD71A11}"/>
              </a:ext>
            </a:extLst>
          </p:cNvPr>
          <p:cNvSpPr/>
          <p:nvPr/>
        </p:nvSpPr>
        <p:spPr>
          <a:xfrm>
            <a:off x="98184" y="1683986"/>
            <a:ext cx="1881110" cy="558467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Кнопка режима звука</a:t>
            </a:r>
          </a:p>
        </p:txBody>
      </p: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220935DB-8EF4-473B-A1B4-DB47D73D70DD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6160770" y="2351924"/>
            <a:ext cx="1216266" cy="189520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31626563-BCDE-465A-8287-E15F495D678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5836048" y="2351924"/>
            <a:ext cx="1540988" cy="717917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70D2E420-6FBD-427E-81C6-740F3339AFF6}"/>
              </a:ext>
            </a:extLst>
          </p:cNvPr>
          <p:cNvCxnSpPr>
            <a:cxnSpLocks/>
          </p:cNvCxnSpPr>
          <p:nvPr/>
        </p:nvCxnSpPr>
        <p:spPr>
          <a:xfrm flipH="1" flipV="1">
            <a:off x="4572000" y="3874770"/>
            <a:ext cx="982980" cy="137685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Блок-схема: процесс 33">
            <a:extLst>
              <a:ext uri="{FF2B5EF4-FFF2-40B4-BE49-F238E27FC236}">
                <a16:creationId xmlns:a16="http://schemas.microsoft.com/office/drawing/2014/main" id="{9B476C5B-AFCC-4945-B0D9-A27CB006D956}"/>
              </a:ext>
            </a:extLst>
          </p:cNvPr>
          <p:cNvSpPr/>
          <p:nvPr/>
        </p:nvSpPr>
        <p:spPr>
          <a:xfrm>
            <a:off x="5488742" y="5149001"/>
            <a:ext cx="1280161" cy="531952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Ячейка Брайля</a:t>
            </a:r>
          </a:p>
        </p:txBody>
      </p:sp>
      <p:cxnSp>
        <p:nvCxnSpPr>
          <p:cNvPr id="37" name="Прямая со стрелкой 36">
            <a:extLst>
              <a:ext uri="{FF2B5EF4-FFF2-40B4-BE49-F238E27FC236}">
                <a16:creationId xmlns:a16="http://schemas.microsoft.com/office/drawing/2014/main" id="{25EF5934-5195-4B0D-8D7C-7F3AA5745E78}"/>
              </a:ext>
            </a:extLst>
          </p:cNvPr>
          <p:cNvCxnSpPr>
            <a:cxnSpLocks/>
            <a:stCxn id="38" idx="0"/>
          </p:cNvCxnSpPr>
          <p:nvPr/>
        </p:nvCxnSpPr>
        <p:spPr>
          <a:xfrm flipH="1" flipV="1">
            <a:off x="2091690" y="3600452"/>
            <a:ext cx="1645920" cy="187106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Блок-схема: процесс 37">
            <a:extLst>
              <a:ext uri="{FF2B5EF4-FFF2-40B4-BE49-F238E27FC236}">
                <a16:creationId xmlns:a16="http://schemas.microsoft.com/office/drawing/2014/main" id="{C5F65894-E483-4980-9227-D887444B833F}"/>
              </a:ext>
            </a:extLst>
          </p:cNvPr>
          <p:cNvSpPr/>
          <p:nvPr/>
        </p:nvSpPr>
        <p:spPr>
          <a:xfrm>
            <a:off x="2903220" y="5471520"/>
            <a:ext cx="1668780" cy="393998"/>
          </a:xfrm>
          <a:prstGeom prst="flowChartProcess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Сервоприводы</a:t>
            </a:r>
          </a:p>
        </p:txBody>
      </p: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3DC0BD10-9A5D-4224-B3D1-7F4119739FB8}"/>
              </a:ext>
            </a:extLst>
          </p:cNvPr>
          <p:cNvCxnSpPr>
            <a:cxnSpLocks/>
          </p:cNvCxnSpPr>
          <p:nvPr/>
        </p:nvCxnSpPr>
        <p:spPr>
          <a:xfrm flipH="1" flipV="1">
            <a:off x="2983231" y="3417248"/>
            <a:ext cx="765809" cy="205427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 стрелкой 39">
            <a:extLst>
              <a:ext uri="{FF2B5EF4-FFF2-40B4-BE49-F238E27FC236}">
                <a16:creationId xmlns:a16="http://schemas.microsoft.com/office/drawing/2014/main" id="{161595FF-B3EB-4141-BD83-AAB46F679A5D}"/>
              </a:ext>
            </a:extLst>
          </p:cNvPr>
          <p:cNvCxnSpPr>
            <a:cxnSpLocks/>
          </p:cNvCxnSpPr>
          <p:nvPr/>
        </p:nvCxnSpPr>
        <p:spPr>
          <a:xfrm flipH="1" flipV="1">
            <a:off x="3234690" y="4503421"/>
            <a:ext cx="514350" cy="9681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204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6E02E713-7E3B-41FA-82E5-24FA252D0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7560" y="205581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Урок 1</a:t>
            </a:r>
          </a:p>
          <a:p>
            <a:pPr marL="0" indent="0">
              <a:buNone/>
            </a:pPr>
            <a:r>
              <a:rPr lang="ru-RU" dirty="0"/>
              <a:t>Тест 1</a:t>
            </a:r>
          </a:p>
          <a:p>
            <a:pPr marL="0" indent="0">
              <a:buNone/>
            </a:pPr>
            <a:r>
              <a:rPr lang="ru-RU" dirty="0"/>
              <a:t>Урок 2…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3F789C-2A62-4EF7-B59E-234DC46E2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ru-RU" sz="3200" b="1" dirty="0">
                <a:latin typeface="PT Sans" panose="020B0503020203020204" pitchFamily="34" charset="-52"/>
              </a:rPr>
              <a:t>Программы</a:t>
            </a:r>
          </a:p>
        </p:txBody>
      </p:sp>
      <p:sp>
        <p:nvSpPr>
          <p:cNvPr id="7" name="Объект 3">
            <a:extLst>
              <a:ext uri="{FF2B5EF4-FFF2-40B4-BE49-F238E27FC236}">
                <a16:creationId xmlns:a16="http://schemas.microsoft.com/office/drawing/2014/main" id="{7C7ABC06-DAD3-4409-BDF9-955DDC008B29}"/>
              </a:ext>
            </a:extLst>
          </p:cNvPr>
          <p:cNvSpPr txBox="1">
            <a:spLocks/>
          </p:cNvSpPr>
          <p:nvPr/>
        </p:nvSpPr>
        <p:spPr>
          <a:xfrm>
            <a:off x="516006" y="1951521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Обучение</a:t>
            </a:r>
          </a:p>
          <a:p>
            <a:r>
              <a:rPr lang="ru-RU" dirty="0"/>
              <a:t>Заметки</a:t>
            </a:r>
          </a:p>
          <a:p>
            <a:r>
              <a:rPr lang="ru-RU" dirty="0"/>
              <a:t>Часы</a:t>
            </a:r>
          </a:p>
          <a:p>
            <a:r>
              <a:rPr lang="ru-RU" dirty="0"/>
              <a:t>Азбука</a:t>
            </a:r>
          </a:p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(Настройки)</a:t>
            </a:r>
          </a:p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()</a:t>
            </a:r>
          </a:p>
        </p:txBody>
      </p:sp>
      <p:cxnSp>
        <p:nvCxnSpPr>
          <p:cNvPr id="9" name="Соединитель: уступ 8">
            <a:extLst>
              <a:ext uri="{FF2B5EF4-FFF2-40B4-BE49-F238E27FC236}">
                <a16:creationId xmlns:a16="http://schemas.microsoft.com/office/drawing/2014/main" id="{634AC0E3-0D87-48E1-BE3F-B8C418EF4C86}"/>
              </a:ext>
            </a:extLst>
          </p:cNvPr>
          <p:cNvCxnSpPr>
            <a:cxnSpLocks/>
          </p:cNvCxnSpPr>
          <p:nvPr/>
        </p:nvCxnSpPr>
        <p:spPr>
          <a:xfrm>
            <a:off x="2366010" y="2205990"/>
            <a:ext cx="971550" cy="594360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468E21F-58ED-4891-B48F-47E527F8D02D}"/>
              </a:ext>
            </a:extLst>
          </p:cNvPr>
          <p:cNvCxnSpPr/>
          <p:nvPr/>
        </p:nvCxnSpPr>
        <p:spPr>
          <a:xfrm>
            <a:off x="2851785" y="2205990"/>
            <a:ext cx="48577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D8523C55-026B-4B1E-BC7D-9EC7C0542DDF}"/>
              </a:ext>
            </a:extLst>
          </p:cNvPr>
          <p:cNvCxnSpPr/>
          <p:nvPr/>
        </p:nvCxnSpPr>
        <p:spPr>
          <a:xfrm>
            <a:off x="2851785" y="3329940"/>
            <a:ext cx="48577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E86E3AB6-31EC-42D2-BF2B-DE4841B9A3F4}"/>
              </a:ext>
            </a:extLst>
          </p:cNvPr>
          <p:cNvCxnSpPr>
            <a:cxnSpLocks/>
          </p:cNvCxnSpPr>
          <p:nvPr/>
        </p:nvCxnSpPr>
        <p:spPr>
          <a:xfrm>
            <a:off x="2851785" y="2800350"/>
            <a:ext cx="0" cy="5295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Рисунок 18" descr="Изображение выглядит как снимок экрана&#10;&#10;Описание создано автоматически">
            <a:extLst>
              <a:ext uri="{FF2B5EF4-FFF2-40B4-BE49-F238E27FC236}">
                <a16:creationId xmlns:a16="http://schemas.microsoft.com/office/drawing/2014/main" id="{5ECF7C08-5D44-4506-BB8B-DE3FAE17E3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6" t="1111" r="1316" b="1545"/>
          <a:stretch/>
        </p:blipFill>
        <p:spPr>
          <a:xfrm>
            <a:off x="4710124" y="1604968"/>
            <a:ext cx="4291000" cy="285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01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4BB91D87-186F-46A3-A4BB-B7E724471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644" y="1527060"/>
            <a:ext cx="5120946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0.   Глеб Андреевич Мирошник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Ячейка, корпус, джойстик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Урок – «А, Б». Поездка в ВОС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Динамик, </a:t>
            </a:r>
            <a:r>
              <a:rPr lang="en-US" dirty="0"/>
              <a:t>GUI</a:t>
            </a:r>
            <a:r>
              <a:rPr lang="ru-RU" dirty="0"/>
              <a:t>, асинхронный код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Тест «А, Б», дизайн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«Заметки», клавиши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Доделана нейросеть</a:t>
            </a:r>
          </a:p>
          <a:p>
            <a:pPr marL="514350" indent="-514350">
              <a:buFont typeface="+mj-lt"/>
              <a:buAutoNum type="arabicPeriod"/>
            </a:pPr>
            <a:endParaRPr lang="ru-RU" dirty="0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AF3A1CC-A630-4146-A103-53B2DBEDF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1497"/>
            <a:ext cx="7886700" cy="1325563"/>
          </a:xfrm>
        </p:spPr>
        <p:txBody>
          <a:bodyPr/>
          <a:lstStyle/>
          <a:p>
            <a:r>
              <a:rPr lang="ru-RU" sz="3200" b="1" dirty="0">
                <a:latin typeface="PT Sans" panose="020B0503020203020204" pitchFamily="34" charset="-52"/>
              </a:rPr>
              <a:t>Ход работы по дням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CEB3E63-79CF-4C91-BEB0-B30190787E8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4155"/>
          <a:stretch/>
        </p:blipFill>
        <p:spPr>
          <a:xfrm rot="5400000">
            <a:off x="4733127" y="2023121"/>
            <a:ext cx="4833878" cy="3359217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1230302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6C63A95-71C9-4C40-8EE4-27E87CB2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1497"/>
            <a:ext cx="7886700" cy="1325563"/>
          </a:xfrm>
        </p:spPr>
        <p:txBody>
          <a:bodyPr/>
          <a:lstStyle/>
          <a:p>
            <a:r>
              <a:rPr lang="ru-RU" sz="3200" b="1" dirty="0">
                <a:latin typeface="PT Sans" panose="020B0503020203020204" pitchFamily="34" charset="-52"/>
              </a:rPr>
              <a:t>Ход работы</a:t>
            </a:r>
          </a:p>
        </p:txBody>
      </p:sp>
      <p:pic>
        <p:nvPicPr>
          <p:cNvPr id="8" name="Объект 7" descr="Изображение выглядит как человек, ноутбук, внутренний, компьютер&#10;&#10;Описание создано автоматически">
            <a:extLst>
              <a:ext uri="{FF2B5EF4-FFF2-40B4-BE49-F238E27FC236}">
                <a16:creationId xmlns:a16="http://schemas.microsoft.com/office/drawing/2014/main" id="{BA36B16F-BA6D-4569-9148-32691E9D2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1" y="1088678"/>
            <a:ext cx="6240858" cy="4680643"/>
          </a:xfrm>
          <a:effectLst>
            <a:softEdge rad="177800"/>
          </a:effectLst>
        </p:spPr>
      </p:pic>
    </p:spTree>
    <p:extLst>
      <p:ext uri="{BB962C8B-B14F-4D97-AF65-F5344CB8AC3E}">
        <p14:creationId xmlns:p14="http://schemas.microsoft.com/office/powerpoint/2010/main" val="1842916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Рисунок 7" descr="Изображение выглядит как LEGO, игрушка, внутренний&#10;&#10;Описание создано автоматически">
            <a:extLst>
              <a:ext uri="{FF2B5EF4-FFF2-40B4-BE49-F238E27FC236}">
                <a16:creationId xmlns:a16="http://schemas.microsoft.com/office/drawing/2014/main" id="{2119D185-C9B9-4D86-B2C9-00DBBB99680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6" r="26768"/>
          <a:stretch/>
        </p:blipFill>
        <p:spPr>
          <a:xfrm>
            <a:off x="3089709" y="857430"/>
            <a:ext cx="5644288" cy="5143139"/>
          </a:xfrm>
          <a:prstGeom prst="rect">
            <a:avLst/>
          </a:prstGeom>
          <a:effectLst>
            <a:softEdge rad="685800"/>
          </a:effectLst>
        </p:spPr>
      </p:pic>
      <p:pic>
        <p:nvPicPr>
          <p:cNvPr id="6" name="IMG_7083">
            <a:hlinkClick r:id="" action="ppaction://media"/>
            <a:extLst>
              <a:ext uri="{FF2B5EF4-FFF2-40B4-BE49-F238E27FC236}">
                <a16:creationId xmlns:a16="http://schemas.microsoft.com/office/drawing/2014/main" id="{2575EAE1-FBBB-491D-BB43-22032B2893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14240" t="34" r="20866" b="-145"/>
          <a:stretch/>
        </p:blipFill>
        <p:spPr>
          <a:xfrm rot="5400000">
            <a:off x="-58140" y="1670169"/>
            <a:ext cx="3205989" cy="2778995"/>
          </a:xfrm>
          <a:effectLst>
            <a:softEdge rad="419100"/>
          </a:effectLst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EF484A78-2FB2-4D97-9A8D-AA1A0A03B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8874"/>
            <a:ext cx="7886700" cy="1325563"/>
          </a:xfrm>
        </p:spPr>
        <p:txBody>
          <a:bodyPr/>
          <a:lstStyle/>
          <a:p>
            <a:r>
              <a:rPr lang="ru-RU" sz="3200" b="1" dirty="0">
                <a:latin typeface="PT Sans" panose="020B0503020203020204" pitchFamily="34" charset="-52"/>
              </a:rPr>
              <a:t>Планы на будущее</a:t>
            </a:r>
          </a:p>
        </p:txBody>
      </p:sp>
    </p:spTree>
    <p:extLst>
      <p:ext uri="{BB962C8B-B14F-4D97-AF65-F5344CB8AC3E}">
        <p14:creationId xmlns:p14="http://schemas.microsoft.com/office/powerpoint/2010/main" val="189792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708C29FA-E36B-40D7-8B65-6321A4BE9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Зуев Валерий (</a:t>
            </a:r>
            <a:r>
              <a:rPr lang="ru-RU" dirty="0" err="1"/>
              <a:t>ПриМат</a:t>
            </a:r>
            <a:r>
              <a:rPr lang="ru-RU" dirty="0"/>
              <a:t> ИПММ)</a:t>
            </a:r>
          </a:p>
          <a:p>
            <a:r>
              <a:rPr lang="ru-RU" dirty="0"/>
              <a:t>Клопов Алексей (</a:t>
            </a:r>
            <a:r>
              <a:rPr lang="ru-RU" dirty="0" err="1"/>
              <a:t>ТеорМех</a:t>
            </a:r>
            <a:r>
              <a:rPr lang="ru-RU" dirty="0"/>
              <a:t> ИПММ)</a:t>
            </a:r>
          </a:p>
          <a:p>
            <a:r>
              <a:rPr lang="ru-RU" dirty="0"/>
              <a:t>Лапотников Павел (</a:t>
            </a:r>
            <a:r>
              <a:rPr lang="ru-RU" dirty="0" err="1"/>
              <a:t>ПриМат</a:t>
            </a:r>
            <a:r>
              <a:rPr lang="ru-RU" dirty="0"/>
              <a:t> ИПММ)</a:t>
            </a:r>
          </a:p>
          <a:p>
            <a:r>
              <a:rPr lang="ru-RU" dirty="0"/>
              <a:t>Самутичев Евгений (</a:t>
            </a:r>
            <a:r>
              <a:rPr lang="ru-RU" dirty="0" err="1"/>
              <a:t>ПриМат</a:t>
            </a:r>
            <a:r>
              <a:rPr lang="ru-RU" dirty="0"/>
              <a:t> ИПММ)</a:t>
            </a:r>
          </a:p>
          <a:p>
            <a:r>
              <a:rPr lang="ru-RU" dirty="0"/>
              <a:t>Некрасов Евгений (Дальневосточный Федеральный университет)</a:t>
            </a:r>
          </a:p>
          <a:p>
            <a:r>
              <a:rPr lang="ru-RU" dirty="0"/>
              <a:t>Устюгов Иван (Дальневосточный Федеральный Университет)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17370AE-F618-42F8-8FDD-56348E93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ru-RU" sz="3200" b="1" dirty="0">
                <a:latin typeface="PT Sans" panose="020B0503020203020204" pitchFamily="34" charset="-52"/>
              </a:rPr>
              <a:t>Спасибо за внимание!</a:t>
            </a:r>
            <a:br>
              <a:rPr lang="ru-RU" sz="3200" b="1" dirty="0">
                <a:latin typeface="PT Sans" panose="020B0503020203020204" pitchFamily="34" charset="-52"/>
              </a:rPr>
            </a:br>
            <a:r>
              <a:rPr lang="ru-RU" sz="3200" b="1" dirty="0">
                <a:latin typeface="PT Sans" panose="020B0503020203020204" pitchFamily="34" charset="-52"/>
              </a:rPr>
              <a:t>Наша команда:</a:t>
            </a:r>
          </a:p>
        </p:txBody>
      </p:sp>
    </p:spTree>
    <p:extLst>
      <p:ext uri="{BB962C8B-B14F-4D97-AF65-F5344CB8AC3E}">
        <p14:creationId xmlns:p14="http://schemas.microsoft.com/office/powerpoint/2010/main" val="90565243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3541</TotalTime>
  <Words>134</Words>
  <Application>Microsoft Office PowerPoint</Application>
  <PresentationFormat>Экран (4:3)</PresentationFormat>
  <Paragraphs>45</Paragraphs>
  <Slides>8</Slides>
  <Notes>8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PT Sans</vt:lpstr>
      <vt:lpstr>Sitka Banner</vt:lpstr>
      <vt:lpstr>Тема Office</vt:lpstr>
      <vt:lpstr>CorelDRAW</vt:lpstr>
      <vt:lpstr>Прибор для обучения слепых чтению рельефным шрифтом  «Тренажёр Брайля»</vt:lpstr>
      <vt:lpstr>Презентация PowerPoint</vt:lpstr>
      <vt:lpstr>Презентация PowerPoint</vt:lpstr>
      <vt:lpstr>Программы</vt:lpstr>
      <vt:lpstr>Ход работы по дням</vt:lpstr>
      <vt:lpstr>Ход работы</vt:lpstr>
      <vt:lpstr>Планы на будущее</vt:lpstr>
      <vt:lpstr>Спасибо за внимание! Наша команда:</vt:lpstr>
    </vt:vector>
  </TitlesOfParts>
  <Company>FabLab Polytech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FabLab Polytech</dc:creator>
  <cp:lastModifiedBy>Зуев Валерий Александрович</cp:lastModifiedBy>
  <cp:revision>160</cp:revision>
  <cp:lastPrinted>2016-02-10T16:55:58Z</cp:lastPrinted>
  <dcterms:created xsi:type="dcterms:W3CDTF">2016-02-03T13:19:49Z</dcterms:created>
  <dcterms:modified xsi:type="dcterms:W3CDTF">2019-02-09T11:09:42Z</dcterms:modified>
</cp:coreProperties>
</file>

<file path=docProps/thumbnail.jpeg>
</file>